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4D962-767A-4D71-B600-02B6DEF179C0}" type="datetimeFigureOut">
              <a:rPr lang="en-US" smtClean="0"/>
              <a:t>12/8/2023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A7F20-1649-4AFF-8F32-0B5F4925469D}" type="slidenum">
              <a:rPr lang="en-IN" smtClean="0"/>
              <a:t>‹#›</a:t>
            </a:fld>
            <a:endParaRPr lang="en-IN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4D962-767A-4D71-B600-02B6DEF179C0}" type="datetimeFigureOut">
              <a:rPr lang="en-US" smtClean="0"/>
              <a:t>12/8/2023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A7F20-1649-4AFF-8F32-0B5F4925469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4D962-767A-4D71-B600-02B6DEF179C0}" type="datetimeFigureOut">
              <a:rPr lang="en-US" smtClean="0"/>
              <a:t>12/8/2023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BCA7F20-1649-4AFF-8F32-0B5F4925469D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4D962-767A-4D71-B600-02B6DEF179C0}" type="datetimeFigureOut">
              <a:rPr lang="en-US" smtClean="0"/>
              <a:t>12/8/2023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A7F20-1649-4AFF-8F32-0B5F4925469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4D962-767A-4D71-B600-02B6DEF179C0}" type="datetimeFigureOut">
              <a:rPr lang="en-US" smtClean="0"/>
              <a:t>12/8/2023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A7F20-1649-4AFF-8F32-0B5F4925469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4D962-767A-4D71-B600-02B6DEF179C0}" type="datetimeFigureOut">
              <a:rPr lang="en-US" smtClean="0"/>
              <a:t>12/8/2023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A7F20-1649-4AFF-8F32-0B5F4925469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4D962-767A-4D71-B600-02B6DEF179C0}" type="datetimeFigureOut">
              <a:rPr lang="en-US" smtClean="0"/>
              <a:t>12/8/2023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A7F20-1649-4AFF-8F32-0B5F4925469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4D962-767A-4D71-B600-02B6DEF179C0}" type="datetimeFigureOut">
              <a:rPr lang="en-US" smtClean="0"/>
              <a:t>12/8/2023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A7F20-1649-4AFF-8F32-0B5F4925469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4D962-767A-4D71-B600-02B6DEF179C0}" type="datetimeFigureOut">
              <a:rPr lang="en-US" smtClean="0"/>
              <a:t>12/8/2023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A7F20-1649-4AFF-8F32-0B5F4925469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4D962-767A-4D71-B600-02B6DEF179C0}" type="datetimeFigureOut">
              <a:rPr lang="en-US" smtClean="0"/>
              <a:t>12/8/2023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A7F20-1649-4AFF-8F32-0B5F4925469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4D962-767A-4D71-B600-02B6DEF179C0}" type="datetimeFigureOut">
              <a:rPr lang="en-US" smtClean="0"/>
              <a:t>12/8/2023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A7F20-1649-4AFF-8F32-0B5F4925469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0B4D962-767A-4D71-B600-02B6DEF179C0}" type="datetimeFigureOut">
              <a:rPr lang="en-US" smtClean="0"/>
              <a:t>12/8/2023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BCA7F20-1649-4AFF-8F32-0B5F4925469D}" type="slidenum">
              <a:rPr lang="en-IN" smtClean="0"/>
              <a:t>‹#›</a:t>
            </a:fld>
            <a:endParaRPr lang="en-IN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428604"/>
            <a:ext cx="8229600" cy="771516"/>
          </a:xfrm>
        </p:spPr>
        <p:txBody>
          <a:bodyPr/>
          <a:lstStyle/>
          <a:p>
            <a:r>
              <a:rPr lang="en-IN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Diet , </a:t>
            </a:r>
            <a:r>
              <a:rPr lang="en-IN" dirty="0" err="1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hooghly</a:t>
            </a:r>
            <a:endParaRPr lang="en-IN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4414" y="1357298"/>
            <a:ext cx="6643734" cy="5072098"/>
          </a:xfrm>
        </p:spPr>
        <p:txBody>
          <a:bodyPr>
            <a:noAutofit/>
          </a:bodyPr>
          <a:lstStyle/>
          <a:p>
            <a:r>
              <a:rPr lang="en-IN" sz="3200" b="1" dirty="0" smtClean="0">
                <a:solidFill>
                  <a:schemeClr val="accent3">
                    <a:lumMod val="50000"/>
                  </a:schemeClr>
                </a:solidFill>
              </a:rPr>
              <a:t>West  Bengal Board Of  Primary  Education</a:t>
            </a:r>
          </a:p>
          <a:p>
            <a:r>
              <a:rPr lang="en-IN" sz="3200" b="1" dirty="0" smtClean="0">
                <a:solidFill>
                  <a:schemeClr val="accent3">
                    <a:lumMod val="50000"/>
                  </a:schemeClr>
                </a:solidFill>
              </a:rPr>
              <a:t>SESSION – 2022-2024</a:t>
            </a:r>
          </a:p>
          <a:p>
            <a:r>
              <a:rPr lang="en-IN" sz="3200" b="1" dirty="0" smtClean="0">
                <a:solidFill>
                  <a:schemeClr val="accent3">
                    <a:lumMod val="50000"/>
                  </a:schemeClr>
                </a:solidFill>
              </a:rPr>
              <a:t>Student’s  Name – </a:t>
            </a:r>
            <a:r>
              <a:rPr lang="en-IN" sz="3200" b="1" dirty="0" err="1" smtClean="0">
                <a:solidFill>
                  <a:schemeClr val="accent3">
                    <a:lumMod val="50000"/>
                  </a:schemeClr>
                </a:solidFill>
              </a:rPr>
              <a:t>Ankita</a:t>
            </a:r>
            <a:r>
              <a:rPr lang="en-IN" sz="3200" b="1" dirty="0" smtClean="0">
                <a:solidFill>
                  <a:schemeClr val="accent3">
                    <a:lumMod val="50000"/>
                  </a:schemeClr>
                </a:solidFill>
              </a:rPr>
              <a:t>  Das</a:t>
            </a:r>
          </a:p>
          <a:p>
            <a:r>
              <a:rPr lang="en-IN" sz="3200" b="1" dirty="0" smtClean="0">
                <a:solidFill>
                  <a:schemeClr val="accent3">
                    <a:lumMod val="50000"/>
                  </a:schemeClr>
                </a:solidFill>
              </a:rPr>
              <a:t>Student’s Roll – 88</a:t>
            </a:r>
          </a:p>
          <a:p>
            <a:r>
              <a:rPr lang="en-IN" sz="3200" b="1" dirty="0" smtClean="0">
                <a:solidFill>
                  <a:schemeClr val="accent3">
                    <a:lumMod val="50000"/>
                  </a:schemeClr>
                </a:solidFill>
              </a:rPr>
              <a:t>Course  Code –</a:t>
            </a:r>
          </a:p>
          <a:p>
            <a:r>
              <a:rPr lang="en-IN" sz="3200" b="1" dirty="0" smtClean="0">
                <a:solidFill>
                  <a:schemeClr val="accent3">
                    <a:lumMod val="50000"/>
                  </a:schemeClr>
                </a:solidFill>
              </a:rPr>
              <a:t>Project  Name –</a:t>
            </a:r>
          </a:p>
          <a:p>
            <a:r>
              <a:rPr lang="en-IN" sz="3200" b="1" dirty="0" smtClean="0">
                <a:solidFill>
                  <a:schemeClr val="accent3">
                    <a:lumMod val="50000"/>
                  </a:schemeClr>
                </a:solidFill>
              </a:rPr>
              <a:t>Submission Date -</a:t>
            </a:r>
            <a:endParaRPr lang="en-IN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</TotalTime>
  <Words>30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Apex</vt:lpstr>
      <vt:lpstr>Diet , hooghly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Diet , hooghly</dc:title>
  <dc:creator>DIET HOOGHLY-3</dc:creator>
  <cp:lastModifiedBy>DIET HOOGHLY-3</cp:lastModifiedBy>
  <cp:revision>2</cp:revision>
  <dcterms:created xsi:type="dcterms:W3CDTF">2023-12-08T10:57:35Z</dcterms:created>
  <dcterms:modified xsi:type="dcterms:W3CDTF">2023-12-08T11:10:00Z</dcterms:modified>
</cp:coreProperties>
</file>